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7"/>
  </p:normalViewPr>
  <p:slideViewPr>
    <p:cSldViewPr snapToGrid="0" snapToObjects="1">
      <p:cViewPr varScale="1">
        <p:scale>
          <a:sx n="143" d="100"/>
          <a:sy n="143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228B-EB1D-E94F-99E2-09259CDA5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64805E-F24F-304C-B9FE-AD602CC18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70F311-4181-284A-9561-C485B8D5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7FE1F4-B26E-7C44-B88C-49040FC2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A43202-7CC9-6444-854F-74A1C53B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43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00C3B-1CEF-9742-B704-7C2C62F8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AAAD28-7FC9-5642-961B-2EE5C033A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AF3AFC-650B-9445-81CB-38EA08E5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16C1E1-D93A-1744-BC18-21A9886E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8A27B2-930F-0C47-AB22-072130A3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83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7A53DDA-DE84-0940-A359-9B299CA4A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AA093F-5893-824E-9DEF-C7E4AB03B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48194-9021-D44B-AE91-6E29D819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9C6C3F-AEA5-3441-A042-5C502C31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26DA19-6CF2-C94F-951D-9B489C06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7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F3601-BDDB-9141-A16C-47163F1D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7636D6-D9C2-EF44-A2BC-52FB9D9C4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5D0E7B-1F72-6840-8550-3C6A504A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0CCECF-936E-7B42-B011-EFD70B10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C9CA10-4FAA-4045-9827-C09ED372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02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CF5B0-8D24-8E45-BBA9-C982046F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A5BBB-7A41-E848-8745-EE2DB98AD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4E6927-3977-E447-902B-A84C5063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740EB0-3A90-1E4A-BB50-72423E8C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100B5-D665-A54D-82E4-2BE144E6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66AE05-AE83-C44D-94E0-6C9FB94B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78D5D-3BAF-6C4A-8BFF-7B05AA0F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F833FD-829E-A44C-B68F-AEDD445AF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2F2C42-A284-FF42-A31D-EFDEDD00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79CD26-A920-EE44-8F1F-5AB8C7BC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923B5B-AC50-3041-85C2-5F5735B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56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3B439-B0C3-3A42-948F-8883119A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D22A60-5835-834F-8008-87208FEF0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08DCD1-C2CB-0540-8795-74DD1640F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6F406B-DBC4-8E43-80A8-D2DDF0813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955FC9C-3360-674A-A7A3-942A852EB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D5AA17-30AE-D44F-BA35-BB69E587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580C2C3-8D70-824E-B4D3-634D8773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55647D-03AA-AB4A-8192-FB2CF95A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99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0AB5E-0BE0-3C4F-AB7B-11475B83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E25507-25AC-1848-B3B1-B9100836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01F0C9-395E-3247-B579-A46F02295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E89E8C-543C-8644-8E32-D86428C3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82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B25FC6-95BB-7D44-A92E-97B39AF2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1F6F42-1C01-914D-B64A-65132A5E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BE3BE6-C060-C548-9087-CF2B25F8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681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9D1142-6C43-564F-9CD7-67709F39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26D611-93F5-1741-B2C9-ED04F4528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09B277-5247-DB4E-88BC-B84D95B07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109246-CC65-734A-9F1A-40CAE26E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4E29F4-E2DA-7548-A4E4-1B1372EA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A3CCDA-6ADD-E542-9D2B-05219CEF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58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A576E-A79B-E14A-B672-F8896FAD0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D8E728-CCDA-0543-AD72-B989426F09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9D7EC8-171A-5048-9677-0E294A592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C23607-8478-9D44-B6CA-6377A13B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157217-EF61-6F46-95A0-C1807FFD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65A7C9-1112-9448-B156-0F97061C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20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E91A60F-FB27-C641-912F-E489B94F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883204-581E-B84B-9E69-4BA86A3B7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664254-8138-984C-AD1F-84360707C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72D0B-0717-9D4F-84C0-9B19ACC753E2}" type="datetimeFigureOut">
              <a:rPr lang="fr-FR" smtClean="0"/>
              <a:t>07/11/2020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73A20A-E637-604C-99D8-6210E7AF8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C0864E-B81D-1044-B20C-62EF87AC2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27AC5-BDCB-D049-812A-E67016DBA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323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à coins arrondis 68">
            <a:extLst>
              <a:ext uri="{FF2B5EF4-FFF2-40B4-BE49-F238E27FC236}">
                <a16:creationId xmlns:a16="http://schemas.microsoft.com/office/drawing/2014/main" id="{8A5692E1-F0D4-CD41-91C2-C1E8C80C2CB5}"/>
              </a:ext>
            </a:extLst>
          </p:cNvPr>
          <p:cNvSpPr/>
          <p:nvPr/>
        </p:nvSpPr>
        <p:spPr>
          <a:xfrm>
            <a:off x="10782025" y="222827"/>
            <a:ext cx="978308" cy="9064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 à coins arrondis 48">
            <a:extLst>
              <a:ext uri="{FF2B5EF4-FFF2-40B4-BE49-F238E27FC236}">
                <a16:creationId xmlns:a16="http://schemas.microsoft.com/office/drawing/2014/main" id="{FE950CE4-8E88-0C48-AECB-35199A82BBB4}"/>
              </a:ext>
            </a:extLst>
          </p:cNvPr>
          <p:cNvSpPr/>
          <p:nvPr/>
        </p:nvSpPr>
        <p:spPr>
          <a:xfrm>
            <a:off x="7365867" y="1373268"/>
            <a:ext cx="847891" cy="75252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25BABE84-FDD6-BF4B-BCD7-EC1DC995C86D}"/>
              </a:ext>
            </a:extLst>
          </p:cNvPr>
          <p:cNvSpPr/>
          <p:nvPr/>
        </p:nvSpPr>
        <p:spPr>
          <a:xfrm>
            <a:off x="3782843" y="1232933"/>
            <a:ext cx="1605435" cy="586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" name="Rectangle à coins arrondis 16">
            <a:extLst>
              <a:ext uri="{FF2B5EF4-FFF2-40B4-BE49-F238E27FC236}">
                <a16:creationId xmlns:a16="http://schemas.microsoft.com/office/drawing/2014/main" id="{2C646ECD-C65B-5B47-B1C4-F6967044B8EE}"/>
              </a:ext>
            </a:extLst>
          </p:cNvPr>
          <p:cNvSpPr/>
          <p:nvPr/>
        </p:nvSpPr>
        <p:spPr>
          <a:xfrm>
            <a:off x="1670645" y="1232933"/>
            <a:ext cx="1605435" cy="586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FB862F6A-0F55-CC42-9DB1-B39FE32AAEB2}"/>
              </a:ext>
            </a:extLst>
          </p:cNvPr>
          <p:cNvSpPr/>
          <p:nvPr/>
        </p:nvSpPr>
        <p:spPr>
          <a:xfrm>
            <a:off x="1670645" y="326507"/>
            <a:ext cx="1605435" cy="586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FDDCF5-C980-0A43-A097-E036F728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7" y="2982270"/>
            <a:ext cx="851647" cy="851647"/>
          </a:xfrm>
          <a:prstGeom prst="rect">
            <a:avLst/>
          </a:prstGeom>
        </p:spPr>
      </p:pic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0A30E97E-D003-AB47-8D73-D50DC569AF9D}"/>
              </a:ext>
            </a:extLst>
          </p:cNvPr>
          <p:cNvSpPr/>
          <p:nvPr/>
        </p:nvSpPr>
        <p:spPr>
          <a:xfrm>
            <a:off x="7067730" y="465027"/>
            <a:ext cx="1497105" cy="4213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Article</a:t>
            </a:r>
            <a:endParaRPr lang="fr-FR" dirty="0"/>
          </a:p>
        </p:txBody>
      </p:sp>
      <p:sp>
        <p:nvSpPr>
          <p:cNvPr id="9" name="Rectangle à coins arrondis 8">
            <a:extLst>
              <a:ext uri="{FF2B5EF4-FFF2-40B4-BE49-F238E27FC236}">
                <a16:creationId xmlns:a16="http://schemas.microsoft.com/office/drawing/2014/main" id="{365EAD33-C651-F146-9F5A-60D9A003D7B8}"/>
              </a:ext>
            </a:extLst>
          </p:cNvPr>
          <p:cNvSpPr/>
          <p:nvPr/>
        </p:nvSpPr>
        <p:spPr>
          <a:xfrm>
            <a:off x="7041261" y="2560928"/>
            <a:ext cx="1497105" cy="4213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Cart</a:t>
            </a:r>
            <a:endParaRPr lang="fr-FR" dirty="0"/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FC33B5FB-36AE-0841-BCD8-23C44CC4F253}"/>
              </a:ext>
            </a:extLst>
          </p:cNvPr>
          <p:cNvSpPr/>
          <p:nvPr/>
        </p:nvSpPr>
        <p:spPr>
          <a:xfrm>
            <a:off x="7067730" y="5548279"/>
            <a:ext cx="1497105" cy="4213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Documentation</a:t>
            </a:r>
            <a:endParaRPr lang="fr-FR" dirty="0"/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4CF1ED77-F76E-E940-B011-A519CFEFF1D0}"/>
              </a:ext>
            </a:extLst>
          </p:cNvPr>
          <p:cNvSpPr/>
          <p:nvPr/>
        </p:nvSpPr>
        <p:spPr>
          <a:xfrm>
            <a:off x="2267173" y="3016234"/>
            <a:ext cx="2143316" cy="78245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D0583D-EC85-8A4A-AB04-7EA8DE805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63" y="3334083"/>
            <a:ext cx="1730936" cy="34035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BC2232-1434-9E41-9A5E-F967BAA961E8}"/>
              </a:ext>
            </a:extLst>
          </p:cNvPr>
          <p:cNvSpPr txBox="1"/>
          <p:nvPr/>
        </p:nvSpPr>
        <p:spPr>
          <a:xfrm>
            <a:off x="2473363" y="3068061"/>
            <a:ext cx="1730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API Gateway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11D939-6538-4F48-9B46-9C72AAC2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338" y="1340175"/>
            <a:ext cx="1101465" cy="3585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FD16F3-8C77-0346-833F-8BB8A13AB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785" y="449121"/>
            <a:ext cx="1312956" cy="3111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081D59-8F36-CE4A-8D4C-A5996E8E85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380" b="23362"/>
          <a:stretch/>
        </p:blipFill>
        <p:spPr>
          <a:xfrm>
            <a:off x="3541773" y="1315353"/>
            <a:ext cx="2072433" cy="408376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B0228E8-1EB5-4849-A9DB-546DD2FD4F0C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1304624" y="3407459"/>
            <a:ext cx="962549" cy="6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4CB2E71-A732-1748-BBBC-91C01DC13A0E}"/>
              </a:ext>
            </a:extLst>
          </p:cNvPr>
          <p:cNvCxnSpPr>
            <a:stCxn id="17" idx="1"/>
            <a:endCxn id="7" idx="0"/>
          </p:cNvCxnSpPr>
          <p:nvPr/>
        </p:nvCxnSpPr>
        <p:spPr>
          <a:xfrm flipH="1">
            <a:off x="878801" y="1525977"/>
            <a:ext cx="791844" cy="1456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B28E7F4-A072-A247-AD56-5280DD31DE99}"/>
              </a:ext>
            </a:extLst>
          </p:cNvPr>
          <p:cNvCxnSpPr>
            <a:stCxn id="16" idx="1"/>
            <a:endCxn id="7" idx="0"/>
          </p:cNvCxnSpPr>
          <p:nvPr/>
        </p:nvCxnSpPr>
        <p:spPr>
          <a:xfrm flipH="1">
            <a:off x="878801" y="619551"/>
            <a:ext cx="791844" cy="2362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90E85CE1-0DF7-3A46-8F3C-79D31795B270}"/>
              </a:ext>
            </a:extLst>
          </p:cNvPr>
          <p:cNvCxnSpPr>
            <a:stCxn id="16" idx="3"/>
          </p:cNvCxnSpPr>
          <p:nvPr/>
        </p:nvCxnSpPr>
        <p:spPr>
          <a:xfrm>
            <a:off x="3276080" y="619551"/>
            <a:ext cx="1301909" cy="613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85867E5-D5E7-A64D-8D00-8995522EBAF1}"/>
              </a:ext>
            </a:extLst>
          </p:cNvPr>
          <p:cNvCxnSpPr>
            <a:cxnSpLocks/>
            <a:stCxn id="11" idx="0"/>
            <a:endCxn id="18" idx="2"/>
          </p:cNvCxnSpPr>
          <p:nvPr/>
        </p:nvCxnSpPr>
        <p:spPr>
          <a:xfrm flipV="1">
            <a:off x="3338831" y="1819021"/>
            <a:ext cx="1246730" cy="119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B4AF518-17FD-F24F-B75C-0EF5BF01334E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H="1" flipV="1">
            <a:off x="2473363" y="1819021"/>
            <a:ext cx="865468" cy="119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DF52306B-BA3F-2547-AA17-F5F8E785FF8F}"/>
              </a:ext>
            </a:extLst>
          </p:cNvPr>
          <p:cNvSpPr txBox="1"/>
          <p:nvPr/>
        </p:nvSpPr>
        <p:spPr>
          <a:xfrm>
            <a:off x="2850191" y="2108853"/>
            <a:ext cx="1201048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dirty="0"/>
              <a:t>Tracing &amp; metrics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31B8DCD-C9D4-5B4C-AEE9-C6C7A38DD606}"/>
              </a:ext>
            </a:extLst>
          </p:cNvPr>
          <p:cNvCxnSpPr>
            <a:stCxn id="11" idx="3"/>
            <a:endCxn id="8" idx="1"/>
          </p:cNvCxnSpPr>
          <p:nvPr/>
        </p:nvCxnSpPr>
        <p:spPr>
          <a:xfrm flipV="1">
            <a:off x="4410489" y="675698"/>
            <a:ext cx="2657241" cy="27317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59F4EF7-8ABB-EA47-914E-66288717747E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4410489" y="2771599"/>
            <a:ext cx="2630772" cy="6358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133350CF-4383-764E-8B10-812C7BB32952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4410489" y="3407459"/>
            <a:ext cx="2657241" cy="23514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 47">
            <a:extLst>
              <a:ext uri="{FF2B5EF4-FFF2-40B4-BE49-F238E27FC236}">
                <a16:creationId xmlns:a16="http://schemas.microsoft.com/office/drawing/2014/main" id="{4F92BCC5-6AC1-B94B-890D-BDF5304A4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655" y="1379918"/>
            <a:ext cx="642314" cy="699228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44BFD2B4-35CA-254A-911B-69E884B076BF}"/>
              </a:ext>
            </a:extLst>
          </p:cNvPr>
          <p:cNvSpPr txBox="1"/>
          <p:nvPr/>
        </p:nvSpPr>
        <p:spPr>
          <a:xfrm>
            <a:off x="8345578" y="1198996"/>
            <a:ext cx="1730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Prisma server</a:t>
            </a:r>
          </a:p>
        </p:txBody>
      </p:sp>
      <p:sp>
        <p:nvSpPr>
          <p:cNvPr id="53" name="Rectangle à coins arrondis 52">
            <a:extLst>
              <a:ext uri="{FF2B5EF4-FFF2-40B4-BE49-F238E27FC236}">
                <a16:creationId xmlns:a16="http://schemas.microsoft.com/office/drawing/2014/main" id="{F6C298F1-F6C6-3B4B-8DFF-0F8DDB992646}"/>
              </a:ext>
            </a:extLst>
          </p:cNvPr>
          <p:cNvSpPr/>
          <p:nvPr/>
        </p:nvSpPr>
        <p:spPr>
          <a:xfrm>
            <a:off x="8929223" y="283834"/>
            <a:ext cx="1497105" cy="7837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E4982A2A-8DA9-4B4C-98AC-FCEB150E8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160" y="517402"/>
            <a:ext cx="1005541" cy="566502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58E5A85B-F7D5-7E4E-92DF-7DD3120B05F4}"/>
              </a:ext>
            </a:extLst>
          </p:cNvPr>
          <p:cNvSpPr txBox="1"/>
          <p:nvPr/>
        </p:nvSpPr>
        <p:spPr>
          <a:xfrm>
            <a:off x="8811462" y="340617"/>
            <a:ext cx="1730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Prisma server</a:t>
            </a:r>
          </a:p>
        </p:txBody>
      </p:sp>
      <p:sp>
        <p:nvSpPr>
          <p:cNvPr id="56" name="Rectangle à coins arrondis 55">
            <a:extLst>
              <a:ext uri="{FF2B5EF4-FFF2-40B4-BE49-F238E27FC236}">
                <a16:creationId xmlns:a16="http://schemas.microsoft.com/office/drawing/2014/main" id="{42688099-8391-6B42-99C6-FCC259A1CC54}"/>
              </a:ext>
            </a:extLst>
          </p:cNvPr>
          <p:cNvSpPr/>
          <p:nvPr/>
        </p:nvSpPr>
        <p:spPr>
          <a:xfrm>
            <a:off x="8925429" y="2368535"/>
            <a:ext cx="1497105" cy="7837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809A65C2-52AA-ED41-B359-7105351B7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351" y="2567816"/>
            <a:ext cx="1005541" cy="566502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F689A6D2-9D3B-8849-93B9-3D2B3F2DBD6E}"/>
              </a:ext>
            </a:extLst>
          </p:cNvPr>
          <p:cNvSpPr txBox="1"/>
          <p:nvPr/>
        </p:nvSpPr>
        <p:spPr>
          <a:xfrm>
            <a:off x="8811653" y="2391031"/>
            <a:ext cx="1730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Prisma server</a:t>
            </a:r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F2688C59-3F19-CE4E-A554-D49E8AE4C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2062" y="314636"/>
            <a:ext cx="790645" cy="722123"/>
          </a:xfrm>
          <a:prstGeom prst="rect">
            <a:avLst/>
          </a:prstGeom>
        </p:spPr>
      </p:pic>
      <p:sp>
        <p:nvSpPr>
          <p:cNvPr id="70" name="Rectangle à coins arrondis 69">
            <a:extLst>
              <a:ext uri="{FF2B5EF4-FFF2-40B4-BE49-F238E27FC236}">
                <a16:creationId xmlns:a16="http://schemas.microsoft.com/office/drawing/2014/main" id="{2F3DF7B6-E5D0-D148-9EAF-88F5DC5D4785}"/>
              </a:ext>
            </a:extLst>
          </p:cNvPr>
          <p:cNvSpPr/>
          <p:nvPr/>
        </p:nvSpPr>
        <p:spPr>
          <a:xfrm>
            <a:off x="10778231" y="2313904"/>
            <a:ext cx="978308" cy="9064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2BB7DC9D-8624-7E4C-BD3B-AF23699E30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2062" y="2406055"/>
            <a:ext cx="790645" cy="722123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E249BDC9-A3DA-3C4F-AA0A-2D4BC413720A}"/>
              </a:ext>
            </a:extLst>
          </p:cNvPr>
          <p:cNvCxnSpPr>
            <a:stCxn id="53" idx="3"/>
            <a:endCxn id="69" idx="1"/>
          </p:cNvCxnSpPr>
          <p:nvPr/>
        </p:nvCxnSpPr>
        <p:spPr>
          <a:xfrm>
            <a:off x="10426328" y="675699"/>
            <a:ext cx="355697" cy="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978A28A3-86CF-834B-990D-8C1C380E9FAA}"/>
              </a:ext>
            </a:extLst>
          </p:cNvPr>
          <p:cNvCxnSpPr>
            <a:stCxn id="8" idx="3"/>
            <a:endCxn id="53" idx="1"/>
          </p:cNvCxnSpPr>
          <p:nvPr/>
        </p:nvCxnSpPr>
        <p:spPr>
          <a:xfrm>
            <a:off x="8564835" y="675698"/>
            <a:ext cx="36438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C094194C-C6A2-9748-96B4-ADCFA04FFADE}"/>
              </a:ext>
            </a:extLst>
          </p:cNvPr>
          <p:cNvCxnSpPr>
            <a:cxnSpLocks/>
            <a:stCxn id="9" idx="0"/>
            <a:endCxn id="49" idx="2"/>
          </p:cNvCxnSpPr>
          <p:nvPr/>
        </p:nvCxnSpPr>
        <p:spPr>
          <a:xfrm flipH="1" flipV="1">
            <a:off x="7789813" y="2125790"/>
            <a:ext cx="1" cy="4351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2C0CD380-5C00-AE4A-BF26-3FB019984CEE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7789813" y="886369"/>
            <a:ext cx="26470" cy="486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FA9E78E4-B87D-BA43-A9EE-5191E98B1C6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38366" y="2771599"/>
            <a:ext cx="3870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21A0D64B-9653-EC4C-B910-EE816AC87FF6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10422534" y="2767117"/>
            <a:ext cx="355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818F0362-7C0B-1645-BD5F-A113FE0E4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6437" y="5508079"/>
            <a:ext cx="501742" cy="501742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4A9F8C77-9A6E-4642-8370-8BE82BB01B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213" y="5487463"/>
            <a:ext cx="721543" cy="202032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58E342CD-F7F1-9E47-800B-3D4B39A0A1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179" y="5758950"/>
            <a:ext cx="755606" cy="301439"/>
          </a:xfrm>
          <a:prstGeom prst="rect">
            <a:avLst/>
          </a:prstGeom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54E163B2-4AB8-5946-B2EC-08A6B4A32C11}"/>
              </a:ext>
            </a:extLst>
          </p:cNvPr>
          <p:cNvCxnSpPr>
            <a:cxnSpLocks/>
            <a:stCxn id="10" idx="3"/>
            <a:endCxn id="91" idx="1"/>
          </p:cNvCxnSpPr>
          <p:nvPr/>
        </p:nvCxnSpPr>
        <p:spPr>
          <a:xfrm>
            <a:off x="8564835" y="5758950"/>
            <a:ext cx="3316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à coins arrondis 49">
            <a:extLst>
              <a:ext uri="{FF2B5EF4-FFF2-40B4-BE49-F238E27FC236}">
                <a16:creationId xmlns:a16="http://schemas.microsoft.com/office/drawing/2014/main" id="{D7B1FC09-1D61-B64F-B1E9-716810A8429D}"/>
              </a:ext>
            </a:extLst>
          </p:cNvPr>
          <p:cNvSpPr/>
          <p:nvPr/>
        </p:nvSpPr>
        <p:spPr>
          <a:xfrm>
            <a:off x="7045055" y="4353631"/>
            <a:ext cx="1497105" cy="4213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User</a:t>
            </a:r>
            <a:endParaRPr lang="fr-FR" dirty="0"/>
          </a:p>
        </p:txBody>
      </p:sp>
      <p:sp>
        <p:nvSpPr>
          <p:cNvPr id="51" name="Rectangle à coins arrondis 50">
            <a:extLst>
              <a:ext uri="{FF2B5EF4-FFF2-40B4-BE49-F238E27FC236}">
                <a16:creationId xmlns:a16="http://schemas.microsoft.com/office/drawing/2014/main" id="{CC8560DD-F21C-454C-AFB9-88733910351A}"/>
              </a:ext>
            </a:extLst>
          </p:cNvPr>
          <p:cNvSpPr/>
          <p:nvPr/>
        </p:nvSpPr>
        <p:spPr>
          <a:xfrm>
            <a:off x="8929223" y="4172437"/>
            <a:ext cx="1497105" cy="7837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E2B6E7DE-4368-C041-B55F-4918F9FC0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160" y="4406005"/>
            <a:ext cx="1005541" cy="566502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7874157B-F7B5-7F42-B2AB-2C82D0F5C56C}"/>
              </a:ext>
            </a:extLst>
          </p:cNvPr>
          <p:cNvSpPr txBox="1"/>
          <p:nvPr/>
        </p:nvSpPr>
        <p:spPr>
          <a:xfrm>
            <a:off x="8811462" y="4229220"/>
            <a:ext cx="1730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Prisma server</a:t>
            </a:r>
          </a:p>
        </p:txBody>
      </p:sp>
      <p:sp>
        <p:nvSpPr>
          <p:cNvPr id="61" name="Rectangle à coins arrondis 60">
            <a:extLst>
              <a:ext uri="{FF2B5EF4-FFF2-40B4-BE49-F238E27FC236}">
                <a16:creationId xmlns:a16="http://schemas.microsoft.com/office/drawing/2014/main" id="{DAC715A2-873A-5049-B7AF-25E65B41DF00}"/>
              </a:ext>
            </a:extLst>
          </p:cNvPr>
          <p:cNvSpPr/>
          <p:nvPr/>
        </p:nvSpPr>
        <p:spPr>
          <a:xfrm>
            <a:off x="10782025" y="4106607"/>
            <a:ext cx="978308" cy="9064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8EEB3236-1773-5446-B8A6-204DA9FFEC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2062" y="4191222"/>
            <a:ext cx="790645" cy="722123"/>
          </a:xfrm>
          <a:prstGeom prst="rect">
            <a:avLst/>
          </a:prstGeom>
        </p:spPr>
      </p:pic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586D5535-4F45-1748-A370-ED9BA7CF6A1C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>
            <a:off x="8542160" y="4564302"/>
            <a:ext cx="3870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CBC6DB4-0665-864E-A4DC-C77E777332BD}"/>
              </a:ext>
            </a:extLst>
          </p:cNvPr>
          <p:cNvCxnSpPr>
            <a:endCxn id="61" idx="1"/>
          </p:cNvCxnSpPr>
          <p:nvPr/>
        </p:nvCxnSpPr>
        <p:spPr>
          <a:xfrm>
            <a:off x="10426328" y="4559820"/>
            <a:ext cx="355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à coins arrondis 73">
            <a:extLst>
              <a:ext uri="{FF2B5EF4-FFF2-40B4-BE49-F238E27FC236}">
                <a16:creationId xmlns:a16="http://schemas.microsoft.com/office/drawing/2014/main" id="{BC26A97B-BA84-9D4A-ADCA-3E89ECC6B40D}"/>
              </a:ext>
            </a:extLst>
          </p:cNvPr>
          <p:cNvSpPr/>
          <p:nvPr/>
        </p:nvSpPr>
        <p:spPr>
          <a:xfrm>
            <a:off x="7041260" y="3512544"/>
            <a:ext cx="1497105" cy="4213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Auth</a:t>
            </a:r>
            <a:endParaRPr lang="fr-FR" dirty="0"/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2AC51741-17E7-2B41-9D51-2834C150DE9D}"/>
              </a:ext>
            </a:extLst>
          </p:cNvPr>
          <p:cNvCxnSpPr>
            <a:cxnSpLocks/>
            <a:stCxn id="11" idx="3"/>
            <a:endCxn id="74" idx="1"/>
          </p:cNvCxnSpPr>
          <p:nvPr/>
        </p:nvCxnSpPr>
        <p:spPr>
          <a:xfrm>
            <a:off x="4410489" y="3407459"/>
            <a:ext cx="2630771" cy="315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8C4C0654-E5A9-3A46-B809-60742DCFB63F}"/>
              </a:ext>
            </a:extLst>
          </p:cNvPr>
          <p:cNvCxnSpPr>
            <a:cxnSpLocks/>
            <a:stCxn id="11" idx="3"/>
            <a:endCxn id="50" idx="1"/>
          </p:cNvCxnSpPr>
          <p:nvPr/>
        </p:nvCxnSpPr>
        <p:spPr>
          <a:xfrm>
            <a:off x="4410489" y="3407459"/>
            <a:ext cx="2634566" cy="11568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FCA0C296-A713-9243-A027-7C0593B3416A}"/>
              </a:ext>
            </a:extLst>
          </p:cNvPr>
          <p:cNvCxnSpPr>
            <a:cxnSpLocks/>
            <a:stCxn id="50" idx="0"/>
            <a:endCxn id="74" idx="2"/>
          </p:cNvCxnSpPr>
          <p:nvPr/>
        </p:nvCxnSpPr>
        <p:spPr>
          <a:xfrm flipH="1" flipV="1">
            <a:off x="7789813" y="3933886"/>
            <a:ext cx="3795" cy="4197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1324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18</Words>
  <Application>Microsoft Macintosh PowerPoint</Application>
  <PresentationFormat>Grand écran</PresentationFormat>
  <Paragraphs>11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9</cp:revision>
  <dcterms:created xsi:type="dcterms:W3CDTF">2020-04-21T11:31:50Z</dcterms:created>
  <dcterms:modified xsi:type="dcterms:W3CDTF">2020-11-07T20:06:23Z</dcterms:modified>
</cp:coreProperties>
</file>